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74" r:id="rId7"/>
    <p:sldId id="275" r:id="rId8"/>
    <p:sldId id="276" r:id="rId9"/>
    <p:sldId id="277" r:id="rId10"/>
    <p:sldId id="273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8" r:id="rId22"/>
    <p:sldId id="279" r:id="rId2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780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BE13DDC-529E-4189-9BEE-93C14B46FD35}"/>
              </a:ext>
            </a:extLst>
          </p:cNvPr>
          <p:cNvSpPr txBox="1"/>
          <p:nvPr/>
        </p:nvSpPr>
        <p:spPr>
          <a:xfrm>
            <a:off x="7391400" y="3467100"/>
            <a:ext cx="967740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latin typeface="+mn-ea"/>
              </a:rPr>
              <a:t>OOP Project #3 </a:t>
            </a:r>
          </a:p>
          <a:p>
            <a:r>
              <a:rPr lang="en-US" altLang="ko-KR" sz="6000" dirty="0">
                <a:latin typeface="+mn-ea"/>
              </a:rPr>
              <a:t>Team 14</a:t>
            </a:r>
          </a:p>
          <a:p>
            <a:pPr algn="r"/>
            <a:endParaRPr lang="en-US" altLang="ko-KR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endParaRPr lang="en-US" altLang="ko-KR" sz="44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4400" dirty="0">
                <a:latin typeface="+mn-ea"/>
              </a:rPr>
              <a:t>Team Member</a:t>
            </a:r>
          </a:p>
          <a:p>
            <a:pPr algn="r"/>
            <a:r>
              <a:rPr lang="en-US" altLang="ko-KR" sz="4400" dirty="0">
                <a:latin typeface="+mn-ea"/>
              </a:rPr>
              <a:t>20200009 </a:t>
            </a:r>
            <a:r>
              <a:rPr lang="ko-KR" altLang="en-US" sz="4400" dirty="0">
                <a:latin typeface="+mn-ea"/>
              </a:rPr>
              <a:t>김동영</a:t>
            </a:r>
            <a:endParaRPr lang="en-US" altLang="ko-KR" sz="4400" dirty="0">
              <a:latin typeface="+mn-ea"/>
            </a:endParaRPr>
          </a:p>
          <a:p>
            <a:pPr algn="r"/>
            <a:r>
              <a:rPr lang="en-US" altLang="ko-KR" sz="4400" dirty="0">
                <a:latin typeface="+mn-ea"/>
              </a:rPr>
              <a:t>20200699 </a:t>
            </a:r>
            <a:r>
              <a:rPr lang="ko-KR" altLang="en-US" sz="4400" dirty="0">
                <a:latin typeface="+mn-ea"/>
              </a:rPr>
              <a:t>박혜인</a:t>
            </a:r>
            <a:endParaRPr lang="en-US" altLang="ko-KR" sz="4400" dirty="0">
              <a:latin typeface="+mn-ea"/>
            </a:endParaRPr>
          </a:p>
          <a:p>
            <a:pPr algn="r"/>
            <a:r>
              <a:rPr lang="en-US" altLang="ko-KR" sz="4400" dirty="0">
                <a:latin typeface="+mn-ea"/>
              </a:rPr>
              <a:t>20200479 </a:t>
            </a:r>
            <a:r>
              <a:rPr lang="ko-KR" altLang="en-US" sz="4400" dirty="0">
                <a:latin typeface="+mn-ea"/>
              </a:rPr>
              <a:t>정수용</a:t>
            </a:r>
            <a:endParaRPr lang="en-US" altLang="ko-KR" sz="4400" dirty="0">
              <a:latin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C4DA387-D254-4FB9-8ED7-76D30C6186E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7897" y="1441437"/>
            <a:ext cx="7246938" cy="726590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CSphere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interactions between the player’s ball and bombs and marbles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C8832168-9EC2-46E6-8022-A6E9FD3203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2801923"/>
            <a:ext cx="10253113" cy="4130326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C27A4041-C351-4EEF-B604-12A8A675E3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953" y="2433072"/>
            <a:ext cx="10655447" cy="556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4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CWall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interactions between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all balls including player’s ball, bombs, and marbles and four walls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5F2B074-637C-474B-A8F8-A857D6CEDC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825" y="1441438"/>
            <a:ext cx="7228974" cy="722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59498FC4-4D30-410C-B86B-11F526B7CC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400" y="2233030"/>
            <a:ext cx="9524999" cy="674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91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CWall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interactions between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all balls including player’s ball, bombs, and marbles and four walls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45F2B074-637C-474B-A8F8-A857D6CEDC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1825" y="1441438"/>
            <a:ext cx="7228974" cy="722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1B315110-F135-439F-B5B4-881518FE42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498" y="2813044"/>
            <a:ext cx="10033902" cy="427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23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5BFAE7B2-C32E-481F-8AB8-3B300422E3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3121555"/>
            <a:ext cx="9456283" cy="344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44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  <a:p>
            <a:endParaRPr lang="en-US" altLang="ko-KR" sz="50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228365BD-047B-4086-AE47-5EA2C46299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" y="3494978"/>
            <a:ext cx="10585276" cy="291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992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380EF681-1D73-4D5A-AEE4-B76C0C8429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2672654"/>
            <a:ext cx="9897115" cy="519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631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그림 21" descr="텍스트이(가) 표시된 사진&#10;&#10;자동 생성된 설명">
            <a:extLst>
              <a:ext uri="{FF2B5EF4-FFF2-40B4-BE49-F238E27FC236}">
                <a16:creationId xmlns:a16="http://schemas.microsoft.com/office/drawing/2014/main" id="{77F3089A-2FCD-4B9E-BB88-FE04EF0878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5519" y="2616321"/>
            <a:ext cx="9934881" cy="521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50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555E36B8-CBE0-441E-AB9C-AD3F1464A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662" y="3840956"/>
            <a:ext cx="10627738" cy="264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85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6C7E604C-8E42-4AFE-8E82-1049EA3377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3243" y="3771576"/>
            <a:ext cx="9397157" cy="258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11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42A8D4A1-7D5B-4B45-B775-C0D6DE6C47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828" y="2324100"/>
            <a:ext cx="9858572" cy="616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9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Contents</a:t>
            </a:r>
            <a:endParaRPr lang="ko-KR" altLang="en-US" sz="50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14419-C148-4FFF-8572-05A48A4F0B5E}"/>
              </a:ext>
            </a:extLst>
          </p:cNvPr>
          <p:cNvSpPr txBox="1"/>
          <p:nvPr/>
        </p:nvSpPr>
        <p:spPr>
          <a:xfrm>
            <a:off x="4403256" y="616862"/>
            <a:ext cx="13579944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AutoNum type="arabicPeriod"/>
            </a:pPr>
            <a:r>
              <a:rPr lang="en-US" altLang="ko-KR" sz="5000" dirty="0">
                <a:latin typeface="+mn-ea"/>
              </a:rPr>
              <a:t>Introduce</a:t>
            </a:r>
            <a:r>
              <a:rPr lang="ko-KR" altLang="en-US" sz="5000" dirty="0">
                <a:latin typeface="+mn-ea"/>
              </a:rPr>
              <a:t> </a:t>
            </a:r>
            <a:r>
              <a:rPr lang="en-US" altLang="ko-KR" sz="5000" dirty="0">
                <a:latin typeface="+mn-ea"/>
              </a:rPr>
              <a:t>members</a:t>
            </a:r>
            <a:r>
              <a:rPr lang="ko-KR" altLang="en-US" sz="5000" dirty="0">
                <a:latin typeface="+mn-ea"/>
              </a:rPr>
              <a:t> </a:t>
            </a:r>
            <a:r>
              <a:rPr lang="en-US" altLang="ko-KR" sz="5000" dirty="0">
                <a:latin typeface="+mn-ea"/>
              </a:rPr>
              <a:t>and</a:t>
            </a:r>
            <a:r>
              <a:rPr lang="ko-KR" altLang="en-US" sz="5000" dirty="0">
                <a:latin typeface="+mn-ea"/>
              </a:rPr>
              <a:t> </a:t>
            </a:r>
            <a:r>
              <a:rPr lang="en-US" altLang="ko-KR" sz="5000" dirty="0">
                <a:latin typeface="+mn-ea"/>
              </a:rPr>
              <a:t>roles</a:t>
            </a:r>
          </a:p>
          <a:p>
            <a:pPr marL="914400" indent="-914400">
              <a:buAutoNum type="arabicPeriod"/>
            </a:pPr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indent="-914400">
              <a:buAutoNum type="arabicPeriod"/>
            </a:pPr>
            <a:r>
              <a:rPr lang="en-US" altLang="ko-KR" sz="5000" dirty="0">
                <a:latin typeface="+mn-ea"/>
              </a:rPr>
              <a:t>Introduce the program</a:t>
            </a:r>
          </a:p>
          <a:p>
            <a:pPr marL="914400" indent="-914400">
              <a:buAutoNum type="arabicPeriod"/>
            </a:pPr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indent="-914400">
              <a:buAutoNum type="arabicPeriod"/>
            </a:pPr>
            <a:r>
              <a:rPr lang="en-US" altLang="ko-KR" sz="5000" dirty="0">
                <a:latin typeface="+mn-ea"/>
              </a:rPr>
              <a:t>Review Codes</a:t>
            </a:r>
          </a:p>
          <a:p>
            <a:pPr marL="914400" indent="-914400">
              <a:buAutoNum type="arabicPeriod"/>
            </a:pPr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indent="-914400">
              <a:buAutoNum type="arabicPeriod"/>
            </a:pPr>
            <a:r>
              <a:rPr lang="en-US" altLang="ko-KR" sz="5000" dirty="0">
                <a:latin typeface="+mn-ea"/>
              </a:rPr>
              <a:t>Execute</a:t>
            </a:r>
            <a:endParaRPr lang="ko-KR" altLang="en-US" sz="5000" dirty="0">
              <a:latin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Spawner class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Class for 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summon balls, marbles and to perform </a:t>
            </a:r>
          </a:p>
          <a:p>
            <a:r>
              <a:rPr lang="en-US" altLang="ko-KR" sz="4400" dirty="0">
                <a:effectLst/>
                <a:latin typeface="+mn-ea"/>
                <a:cs typeface="Times New Roman" panose="02020603050405020304" pitchFamily="18" charset="0"/>
              </a:rPr>
              <a:t>the function of controlling their speed and spawning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2429A588-0406-4B3E-944F-FB60B4BAFFB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5011" y="1442911"/>
            <a:ext cx="7205789" cy="720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6DF10673-3606-4F67-87AD-A9F714A674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3742377"/>
            <a:ext cx="9457734" cy="274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441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Execute</a:t>
            </a:r>
            <a:endParaRPr lang="ko-KR" altLang="en-US" sz="50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497DFE-F085-4815-A25D-22F8348BE3FB}"/>
              </a:ext>
            </a:extLst>
          </p:cNvPr>
          <p:cNvSpPr txBox="1"/>
          <p:nvPr/>
        </p:nvSpPr>
        <p:spPr>
          <a:xfrm>
            <a:off x="4403256" y="616862"/>
            <a:ext cx="13579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latin typeface="+mn-ea"/>
              </a:rPr>
              <a:t>Let’s play the game!</a:t>
            </a:r>
            <a:endParaRPr lang="en-US" altLang="ko-KR" sz="4400" dirty="0">
              <a:latin typeface="+mn-ea"/>
            </a:endParaRPr>
          </a:p>
        </p:txBody>
      </p:sp>
      <p:pic>
        <p:nvPicPr>
          <p:cNvPr id="2" name="실행 결과">
            <a:hlinkClick r:id="" action="ppaction://media"/>
            <a:extLst>
              <a:ext uri="{FF2B5EF4-FFF2-40B4-BE49-F238E27FC236}">
                <a16:creationId xmlns:a16="http://schemas.microsoft.com/office/drawing/2014/main" id="{3C74A189-0355-4D31-9294-FF50E82449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15751" y="176224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8497DFE-F085-4815-A25D-22F8348BE3FB}"/>
              </a:ext>
            </a:extLst>
          </p:cNvPr>
          <p:cNvSpPr txBox="1"/>
          <p:nvPr/>
        </p:nvSpPr>
        <p:spPr>
          <a:xfrm>
            <a:off x="2354028" y="4421793"/>
            <a:ext cx="135799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latin typeface="+mn-ea"/>
              </a:rPr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1606875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Members</a:t>
            </a:r>
            <a:endParaRPr lang="ko-KR" altLang="en-US" sz="50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497DFE-F085-4815-A25D-22F8348BE3FB}"/>
              </a:ext>
            </a:extLst>
          </p:cNvPr>
          <p:cNvSpPr txBox="1"/>
          <p:nvPr/>
        </p:nvSpPr>
        <p:spPr>
          <a:xfrm>
            <a:off x="4403256" y="616862"/>
            <a:ext cx="13579944" cy="7509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+mn-ea"/>
              </a:rPr>
              <a:t>김동영</a:t>
            </a:r>
            <a:endParaRPr lang="en-US" altLang="ko-KR" sz="48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 - Plan and implement program</a:t>
            </a:r>
          </a:p>
          <a:p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4800" dirty="0">
                <a:latin typeface="+mn-ea"/>
              </a:rPr>
              <a:t>박혜인</a:t>
            </a:r>
            <a:endParaRPr lang="en-US" altLang="ko-KR" sz="48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 - Plan and implement program</a:t>
            </a:r>
          </a:p>
          <a:p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5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4800" dirty="0">
                <a:latin typeface="+mn-ea"/>
              </a:rPr>
              <a:t>정수용</a:t>
            </a:r>
            <a:endParaRPr lang="en-US" altLang="ko-KR" sz="48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 - </a:t>
            </a:r>
            <a:r>
              <a:rPr lang="en-US" altLang="ko-KR" sz="4400" b="0" i="0" dirty="0">
                <a:solidFill>
                  <a:srgbClr val="000000"/>
                </a:solidFill>
                <a:effectLst/>
                <a:latin typeface="+mn-ea"/>
              </a:rPr>
              <a:t>Write a report and make presentation</a:t>
            </a:r>
            <a:endParaRPr lang="en-US" altLang="ko-KR" sz="4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8345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Introduce</a:t>
            </a:r>
            <a:br>
              <a:rPr lang="en-US" altLang="ko-KR" sz="5000" dirty="0">
                <a:latin typeface="+mn-ea"/>
              </a:rPr>
            </a:br>
            <a:r>
              <a:rPr lang="en-US" altLang="ko-KR" sz="5000" dirty="0">
                <a:latin typeface="+mn-ea"/>
              </a:rPr>
              <a:t>the program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Our program is…</a:t>
            </a:r>
          </a:p>
          <a:p>
            <a:endParaRPr lang="en-US" altLang="ko-KR" sz="44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Simple Shooting Game</a:t>
            </a:r>
          </a:p>
          <a:p>
            <a:endParaRPr lang="en-US" altLang="ko-KR" sz="44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When starting program, you will see the billiards table viewed from above</a:t>
            </a:r>
          </a:p>
          <a:p>
            <a:endParaRPr lang="en-US" altLang="ko-KR" sz="44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Bombs and marbles fall randomly</a:t>
            </a:r>
          </a:p>
          <a:p>
            <a:endParaRPr lang="en-US" altLang="ko-KR" sz="4400" dirty="0">
              <a:latin typeface="+mn-ea"/>
            </a:endParaRPr>
          </a:p>
          <a:p>
            <a:r>
              <a:rPr lang="en-US" altLang="ko-KR" sz="4400" dirty="0">
                <a:latin typeface="+mn-ea"/>
              </a:rPr>
              <a:t>Just hit the bomb by shooting the ball and get rid of it.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572E2B-A2FB-4B72-8503-1C6140CDE92E}"/>
              </a:ext>
            </a:extLst>
          </p:cNvPr>
          <p:cNvSpPr/>
          <p:nvPr/>
        </p:nvSpPr>
        <p:spPr>
          <a:xfrm>
            <a:off x="5543550" y="20049"/>
            <a:ext cx="8100060" cy="10242805"/>
          </a:xfrm>
          <a:prstGeom prst="rect">
            <a:avLst/>
          </a:prstGeom>
          <a:solidFill>
            <a:schemeClr val="accent3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E32328E-85E1-437B-8AC0-68A4FB65152A}"/>
              </a:ext>
            </a:extLst>
          </p:cNvPr>
          <p:cNvSpPr/>
          <p:nvPr/>
        </p:nvSpPr>
        <p:spPr>
          <a:xfrm>
            <a:off x="9174480" y="9404876"/>
            <a:ext cx="838200" cy="857978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6652A07-4709-4CB7-8174-58FE63644612}"/>
              </a:ext>
            </a:extLst>
          </p:cNvPr>
          <p:cNvSpPr/>
          <p:nvPr/>
        </p:nvSpPr>
        <p:spPr>
          <a:xfrm>
            <a:off x="6454127" y="9360910"/>
            <a:ext cx="838200" cy="85797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7E25A15-3FFA-476A-A15D-01032C36A0EA}"/>
              </a:ext>
            </a:extLst>
          </p:cNvPr>
          <p:cNvSpPr/>
          <p:nvPr/>
        </p:nvSpPr>
        <p:spPr>
          <a:xfrm>
            <a:off x="11631917" y="9348179"/>
            <a:ext cx="838200" cy="85797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44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0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10966645" y="596440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Global Variables</a:t>
            </a:r>
            <a:endParaRPr lang="ko-KR" altLang="en-US" sz="4400" b="1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2C291B-FE2F-4B63-8F1F-55C99BEB5D32}"/>
              </a:ext>
            </a:extLst>
          </p:cNvPr>
          <p:cNvSpPr txBox="1"/>
          <p:nvPr/>
        </p:nvSpPr>
        <p:spPr>
          <a:xfrm>
            <a:off x="4567123" y="3688972"/>
            <a:ext cx="648944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+mn-ea"/>
              </a:rPr>
              <a:t>Spawner object spawner</a:t>
            </a:r>
          </a:p>
          <a:p>
            <a:r>
              <a:rPr lang="en-US" altLang="ko-KR" sz="4400" dirty="0">
                <a:latin typeface="+mn-ea"/>
              </a:rPr>
              <a:t>uTime1, uTime2</a:t>
            </a:r>
          </a:p>
          <a:p>
            <a:r>
              <a:rPr lang="en-US" altLang="ko-KR" sz="4400" dirty="0">
                <a:latin typeface="+mn-ea"/>
              </a:rPr>
              <a:t>sTime1, sTime2</a:t>
            </a:r>
          </a:p>
          <a:p>
            <a:r>
              <a:rPr lang="en-US" altLang="ko-KR" sz="4400" dirty="0">
                <a:latin typeface="+mn-ea"/>
              </a:rPr>
              <a:t>speedUpDelay</a:t>
            </a:r>
          </a:p>
          <a:p>
            <a:r>
              <a:rPr lang="en-US" altLang="ko-KR" sz="4400" dirty="0">
                <a:latin typeface="+mn-ea"/>
              </a:rPr>
              <a:t>spawnDelay</a:t>
            </a:r>
            <a:endParaRPr lang="ko-KR" altLang="en-US" sz="4400" dirty="0">
              <a:latin typeface="+mn-ea"/>
            </a:endParaRPr>
          </a:p>
        </p:txBody>
      </p:sp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C891569C-5E18-4DF5-B2C9-4D7A7CD553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5588"/>
          <a:stretch/>
        </p:blipFill>
        <p:spPr>
          <a:xfrm>
            <a:off x="10966645" y="2359143"/>
            <a:ext cx="6766537" cy="548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7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7948507" y="454558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Setup()</a:t>
            </a:r>
            <a:endParaRPr lang="ko-KR" altLang="en-US" sz="44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ECB3BD-7B36-47D6-AAD9-94C4BF43D0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8127" y="4277750"/>
            <a:ext cx="7596057" cy="173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8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7948507" y="454558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n-ea"/>
              </a:rPr>
              <a:t>Display()</a:t>
            </a:r>
            <a:endParaRPr lang="ko-KR" altLang="en-US" sz="4400" b="1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9F7B59-163D-4E0B-B962-1EDF7B4623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2363" y="3663112"/>
            <a:ext cx="12800396" cy="2959490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2AD85265-0494-46C0-9FD2-6D3F1FDE33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2363" y="3427030"/>
            <a:ext cx="13488034" cy="3404137"/>
          </a:xfrm>
          <a:prstGeom prst="rect">
            <a:avLst/>
          </a:prstGeom>
        </p:spPr>
      </p:pic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96D5EABC-E4DB-4123-9DE6-E234247153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2362" y="3446926"/>
            <a:ext cx="13488033" cy="3625301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EE796B73-DC6D-432A-AC38-C8C944C42A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82359" y="3436358"/>
            <a:ext cx="13525281" cy="387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8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7948507" y="454558"/>
            <a:ext cx="64894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kern="0" dirty="0">
                <a:effectLst/>
                <a:latin typeface="+mn-ea"/>
                <a:cs typeface="돋움체" panose="020B0609000101010101" pitchFamily="49" charset="-127"/>
              </a:rPr>
              <a:t>LRESULT CALLBACK d3d::WndProc(…)</a:t>
            </a:r>
            <a:endParaRPr lang="ko-KR" altLang="en-US" sz="4400" b="1" dirty="0">
              <a:latin typeface="+mn-ea"/>
            </a:endParaRPr>
          </a:p>
        </p:txBody>
      </p:sp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B0B30E34-057C-46D1-9C8E-C28F6733C6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4058" y="2780164"/>
            <a:ext cx="12344195" cy="480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91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그룹 1008"/>
          <p:cNvGrpSpPr/>
          <p:nvPr/>
        </p:nvGrpSpPr>
        <p:grpSpPr>
          <a:xfrm>
            <a:off x="4403256" y="1403344"/>
            <a:ext cx="327736" cy="854062"/>
            <a:chOff x="4403256" y="1403344"/>
            <a:chExt cx="327736" cy="854062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4403256" y="1403344"/>
              <a:ext cx="327735" cy="327735"/>
              <a:chOff x="4403256" y="1403344"/>
              <a:chExt cx="327735" cy="327735"/>
            </a:xfrm>
          </p:grpSpPr>
          <p:pic>
            <p:nvPicPr>
              <p:cNvPr id="42" name="Object 41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403344"/>
                <a:ext cx="327735" cy="327735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4403256" y="1929671"/>
              <a:ext cx="327735" cy="327735"/>
              <a:chOff x="4403256" y="1929671"/>
              <a:chExt cx="327735" cy="327735"/>
            </a:xfrm>
          </p:grpSpPr>
          <p:pic>
            <p:nvPicPr>
              <p:cNvPr id="45" name="Object 4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4403256" y="1929671"/>
                <a:ext cx="327735" cy="327735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5336688" y="8833253"/>
            <a:ext cx="11282330" cy="12309"/>
            <a:chOff x="5336688" y="5572638"/>
            <a:chExt cx="11282330" cy="12309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5572638"/>
              <a:ext cx="11282330" cy="12309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336688" y="1441439"/>
            <a:ext cx="11282330" cy="12309"/>
            <a:chOff x="5336688" y="1441439"/>
            <a:chExt cx="11282330" cy="12309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336688" y="1441439"/>
              <a:ext cx="11282330" cy="12309"/>
            </a:xfrm>
            <a:prstGeom prst="rect">
              <a:avLst/>
            </a:prstGeom>
          </p:spPr>
        </p:pic>
      </p:grpSp>
      <p:grpSp>
        <p:nvGrpSpPr>
          <p:cNvPr id="43" name="그룹 1001">
            <a:extLst>
              <a:ext uri="{FF2B5EF4-FFF2-40B4-BE49-F238E27FC236}">
                <a16:creationId xmlns:a16="http://schemas.microsoft.com/office/drawing/2014/main" id="{DB4F4947-E2AD-4D96-826C-D91C9C206374}"/>
              </a:ext>
            </a:extLst>
          </p:cNvPr>
          <p:cNvGrpSpPr/>
          <p:nvPr/>
        </p:nvGrpSpPr>
        <p:grpSpPr>
          <a:xfrm>
            <a:off x="3924313" y="0"/>
            <a:ext cx="14363687" cy="10285714"/>
            <a:chOff x="3922028" y="0"/>
            <a:chExt cx="14363687" cy="10285714"/>
          </a:xfrm>
        </p:grpSpPr>
        <p:pic>
          <p:nvPicPr>
            <p:cNvPr id="44" name="Object 2">
              <a:extLst>
                <a:ext uri="{FF2B5EF4-FFF2-40B4-BE49-F238E27FC236}">
                  <a16:creationId xmlns:a16="http://schemas.microsoft.com/office/drawing/2014/main" id="{E4CC5919-6DC8-4CE3-86F9-DEB6C72F6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5A54624-403C-49AF-B0C8-DBCC7D930CD6}"/>
              </a:ext>
            </a:extLst>
          </p:cNvPr>
          <p:cNvSpPr txBox="1"/>
          <p:nvPr/>
        </p:nvSpPr>
        <p:spPr>
          <a:xfrm>
            <a:off x="457200" y="616862"/>
            <a:ext cx="9525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latin typeface="+mn-ea"/>
              </a:rPr>
              <a:t>Review</a:t>
            </a:r>
          </a:p>
          <a:p>
            <a:r>
              <a:rPr lang="en-US" altLang="ko-KR" sz="5000" dirty="0">
                <a:latin typeface="+mn-ea"/>
              </a:rPr>
              <a:t>Codes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9F8EE6-BB85-4E36-A580-62B2C38CC8A6}"/>
              </a:ext>
            </a:extLst>
          </p:cNvPr>
          <p:cNvSpPr txBox="1"/>
          <p:nvPr/>
        </p:nvSpPr>
        <p:spPr>
          <a:xfrm>
            <a:off x="4403256" y="616862"/>
            <a:ext cx="13579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400" dirty="0">
              <a:latin typeface="+mn-ea"/>
            </a:endParaRPr>
          </a:p>
          <a:p>
            <a:endParaRPr lang="en-US" altLang="ko-KR" sz="44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046D3-98D9-46B9-AFF3-194A5B6D1849}"/>
              </a:ext>
            </a:extLst>
          </p:cNvPr>
          <p:cNvSpPr txBox="1"/>
          <p:nvPr/>
        </p:nvSpPr>
        <p:spPr>
          <a:xfrm>
            <a:off x="7948507" y="454558"/>
            <a:ext cx="64894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kern="0" dirty="0">
                <a:effectLst/>
                <a:latin typeface="+mn-ea"/>
                <a:cs typeface="돋움체" panose="020B0609000101010101" pitchFamily="49" charset="-127"/>
              </a:rPr>
              <a:t>game_over()</a:t>
            </a:r>
            <a:endParaRPr lang="ko-KR" altLang="en-US" sz="44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2F68651-3139-4E9E-882A-042DC30D1D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0" y="2517561"/>
            <a:ext cx="15123011" cy="540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70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365</Words>
  <Application>Microsoft Office PowerPoint</Application>
  <PresentationFormat>사용자 지정</PresentationFormat>
  <Paragraphs>112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?? ??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정수용</cp:lastModifiedBy>
  <cp:revision>61</cp:revision>
  <dcterms:created xsi:type="dcterms:W3CDTF">2021-11-14T06:42:16Z</dcterms:created>
  <dcterms:modified xsi:type="dcterms:W3CDTF">2021-11-14T11:54:26Z</dcterms:modified>
</cp:coreProperties>
</file>